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195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DD8-63CA-4179-A448-B9DCCC1D8A9C}" type="datetimeFigureOut">
              <a:rPr lang="ru-RU" smtClean="0"/>
              <a:pPr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4933-E061-48F2-BD2D-DDA44967ED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DD8-63CA-4179-A448-B9DCCC1D8A9C}" type="datetimeFigureOut">
              <a:rPr lang="ru-RU" smtClean="0"/>
              <a:pPr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4933-E061-48F2-BD2D-DDA44967ED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DD8-63CA-4179-A448-B9DCCC1D8A9C}" type="datetimeFigureOut">
              <a:rPr lang="ru-RU" smtClean="0"/>
              <a:pPr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4933-E061-48F2-BD2D-DDA44967ED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DD8-63CA-4179-A448-B9DCCC1D8A9C}" type="datetimeFigureOut">
              <a:rPr lang="ru-RU" smtClean="0"/>
              <a:pPr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4933-E061-48F2-BD2D-DDA44967ED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DD8-63CA-4179-A448-B9DCCC1D8A9C}" type="datetimeFigureOut">
              <a:rPr lang="ru-RU" smtClean="0"/>
              <a:pPr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4933-E061-48F2-BD2D-DDA44967ED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DD8-63CA-4179-A448-B9DCCC1D8A9C}" type="datetimeFigureOut">
              <a:rPr lang="ru-RU" smtClean="0"/>
              <a:pPr/>
              <a:t>27.11.2023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4933-E061-48F2-BD2D-DDA44967ED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DD8-63CA-4179-A448-B9DCCC1D8A9C}" type="datetimeFigureOut">
              <a:rPr lang="ru-RU" smtClean="0"/>
              <a:pPr/>
              <a:t>27.11.2023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4933-E061-48F2-BD2D-DDA44967ED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DD8-63CA-4179-A448-B9DCCC1D8A9C}" type="datetimeFigureOut">
              <a:rPr lang="ru-RU" smtClean="0"/>
              <a:pPr/>
              <a:t>27.11.2023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4933-E061-48F2-BD2D-DDA44967ED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DD8-63CA-4179-A448-B9DCCC1D8A9C}" type="datetimeFigureOut">
              <a:rPr lang="ru-RU" smtClean="0"/>
              <a:pPr/>
              <a:t>27.11.2023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4933-E061-48F2-BD2D-DDA44967ED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DD8-63CA-4179-A448-B9DCCC1D8A9C}" type="datetimeFigureOut">
              <a:rPr lang="ru-RU" smtClean="0"/>
              <a:pPr/>
              <a:t>27.11.2023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4933-E061-48F2-BD2D-DDA44967ED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DD8-63CA-4179-A448-B9DCCC1D8A9C}" type="datetimeFigureOut">
              <a:rPr lang="ru-RU" smtClean="0"/>
              <a:pPr/>
              <a:t>27.11.2023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64933-E061-48F2-BD2D-DDA44967ED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D1DD8-63CA-4179-A448-B9DCCC1D8A9C}" type="datetimeFigureOut">
              <a:rPr lang="ru-RU" smtClean="0"/>
              <a:pPr/>
              <a:t>27.11.2023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64933-E061-48F2-BD2D-DDA44967ED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214445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Математический бой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643050"/>
            <a:ext cx="7858180" cy="4357718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Конкурс-игра для 5-ых классов</a:t>
            </a:r>
          </a:p>
          <a:p>
            <a:pPr algn="r"/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Подготовила: учитель математики </a:t>
            </a:r>
          </a:p>
          <a:p>
            <a:pPr algn="r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МБОУ СОШ №5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Валеева Л.Х.</a:t>
            </a:r>
          </a:p>
        </p:txBody>
      </p:sp>
      <p:pic>
        <p:nvPicPr>
          <p:cNvPr id="2050" name="Picture 2" descr="C:\Users\lida\Documents\сов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2857496"/>
            <a:ext cx="2441579" cy="30527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83254"/>
          </a:xfrm>
        </p:spPr>
        <p:txBody>
          <a:bodyPr>
            <a:normAutofit/>
          </a:bodyPr>
          <a:lstStyle/>
          <a:p>
            <a:pPr lvl="0" algn="l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                       Цели: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а) развивать познавательную активность учащихся, их интеллект;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б) воспитывать стремление к непрерывному совершенствованию своих знаний;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в) формировать дружеские отношения, умение работать командой.</a:t>
            </a:r>
          </a:p>
        </p:txBody>
      </p:sp>
      <p:pic>
        <p:nvPicPr>
          <p:cNvPr id="1027" name="Picture 3" descr="C:\Users\lida\Documents\бой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857884" y="214290"/>
            <a:ext cx="2914650" cy="2419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Вопросы для пленных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а) Свойства единицы при умножении и делении;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б) Назвать компоненты действий вычитания, деления.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в) Что такое дополнительные лучи?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г) Что такое уравнение?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Конкурс командиров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 эшелону с боеприпасами из 5 вагонов прибыло 15 солдат, как разместить 15 солдат в 5 вагонах так, чтобы в каждом вагоне было разное количество солдат?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Комбат, замполит еще три бойца реши­ли провести шахматный турнир. Каж­дый с каждым сыграл по одной партии. Сколько партий они сыграли?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Викторина для болельщиков.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1)    Что больше: произведение или сумма всех цифр от 0 до 9?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2)    Полный бидон с молоком весит 30 кг, а наполненный наполовину 15,5 кг. Сколько весит бидон?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3)    Я фигуру в руки взял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Сторон 4 насчитал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Как ее назвать? Скорей!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Да, углы равны все в ней!      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4)    Может ли быть так, что в одно и то же время Иван стоял позади Ильи, а Илья позади Ивана?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5)    Дочери в настоящее время 8 лет, а маме 38 лет. Через сколько лет мать будет втрое старше дочери?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6)    «Ручаюсь», - сказал продавец зоомагазина, что этот попугай будет говорить любое услышанное слово. Обрадованный покупатель пришел домой и обнару­жил, что попугай нем, как рыба. Тем не менее, продавец был прав почему?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Разведка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Из одной семьи на войну ушли 5 сыновей, каждый из них имел сестру. Сколько детей было в семье?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У солдата было 7 взрывчаток, он взорвал на поле боя все кроме 3-х. Сколько взрывчаток осталось у солдата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Игра «Посчитай»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81 :9 ∙6 =                                27 + 7 + 6 =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63 : 7 : 3 =                              42 : 2 : 3 = 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99-19 + 20 =                           88-18 + 30=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27:3 ∙2 =                                 17 + 43 + 20 =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(66 - 36) : 5 =                         (77 - 7): 2 =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56 : 7 • 4 =                             </a:t>
            </a:r>
            <a:r>
              <a:rPr lang="ru-RU" dirty="0"/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2³∙3² =</a:t>
            </a:r>
          </a:p>
          <a:p>
            <a:pPr>
              <a:buNone/>
            </a:pPr>
            <a:r>
              <a:rPr lang="ru-RU" dirty="0"/>
              <a:t> 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Молодцы! Спасибо за игру!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434</Words>
  <Application>Microsoft Office PowerPoint</Application>
  <PresentationFormat>Экран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Математический бой</vt:lpstr>
      <vt:lpstr>                          Цели:    а) развивать познавательную активность учащихся, их интеллект; б) воспитывать стремление к непрерывному совершенствованию своих знаний; в) формировать дружеские отношения, умение работать командой.</vt:lpstr>
      <vt:lpstr>Вопросы для пленных</vt:lpstr>
      <vt:lpstr>Конкурс командиров</vt:lpstr>
      <vt:lpstr>Викторина для болельщиков.</vt:lpstr>
      <vt:lpstr>Разведка</vt:lpstr>
      <vt:lpstr>Игра «Посчитай»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Математический бой</dc:title>
  <dc:creator>lida</dc:creator>
  <cp:lastModifiedBy>RePack by Diakov</cp:lastModifiedBy>
  <cp:revision>9</cp:revision>
  <dcterms:created xsi:type="dcterms:W3CDTF">2017-01-14T11:11:21Z</dcterms:created>
  <dcterms:modified xsi:type="dcterms:W3CDTF">2023-11-27T13:56:18Z</dcterms:modified>
</cp:coreProperties>
</file>